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"/>
  </p:notesMasterIdLst>
  <p:sldIdLst>
    <p:sldId id="256" r:id="rId2"/>
    <p:sldId id="272" r:id="rId3"/>
    <p:sldId id="269" r:id="rId4"/>
    <p:sldId id="271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481" autoAdjust="0"/>
  </p:normalViewPr>
  <p:slideViewPr>
    <p:cSldViewPr snapToGrid="0">
      <p:cViewPr>
        <p:scale>
          <a:sx n="170" d="100"/>
          <a:sy n="170" d="100"/>
        </p:scale>
        <p:origin x="-1376" y="-9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6C23-6873-416A-95DA-030091352602}" type="datetimeFigureOut">
              <a:rPr lang="en-AU" smtClean="0"/>
              <a:t>06/08/2017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8603-9627-44D2-B7F5-A52AF9BB2B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0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68603-9627-44D2-B7F5-A52AF9BB2BC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58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3E910-3867-2C4E-A1F2-26443566A8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68603-9627-44D2-B7F5-A52AF9BB2BC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0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2962"/>
            <a:ext cx="7342188" cy="1443038"/>
          </a:xfrm>
          <a:prstGeom prst="rect">
            <a:avLst/>
          </a:prstGeom>
        </p:spPr>
        <p:txBody>
          <a:bodyPr lIns="68580" tIns="34290" rIns="68580" bIns="34290" anchor="b" anchorCtr="0">
            <a:noAutofit/>
          </a:bodyPr>
          <a:lstStyle>
            <a:lvl1pPr>
              <a:defRPr sz="41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1750"/>
            <a:ext cx="7342188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592170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270747"/>
            <a:ext cx="3008313" cy="685800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800" baseline="0"/>
            </a:lvl1pPr>
            <a:lvl2pPr>
              <a:defRPr sz="1700" baseline="0"/>
            </a:lvl2pPr>
            <a:lvl3pPr>
              <a:defRPr sz="15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004242"/>
            <a:ext cx="3008313" cy="255228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F62172-BF94-4395-97DE-3DD3FB57AFE5}" type="datetime1">
              <a:rPr lang="en-AU" smtClean="0"/>
              <a:t>06/08/2017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232592"/>
            <a:ext cx="3398837" cy="9036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68730"/>
            <a:ext cx="3008376" cy="685800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459581"/>
            <a:ext cx="4114800" cy="41010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002536"/>
            <a:ext cx="3008376" cy="25511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B7246BB-4000-4CCE-BAAA-F6481331B631}" type="datetime1">
              <a:rPr lang="en-AU" smtClean="0"/>
              <a:t>06/08/2017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15865"/>
            <a:ext cx="8021977" cy="687145"/>
          </a:xfrm>
          <a:prstGeom prst="rect">
            <a:avLst/>
          </a:prstGeom>
        </p:spPr>
        <p:txBody>
          <a:bodyPr lIns="68580" tIns="34290" rIns="68580" bIns="34290" anchor="b">
            <a:no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248770"/>
            <a:ext cx="8421624" cy="283733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953437"/>
            <a:ext cx="8021977" cy="7597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spcBef>
                <a:spcPts val="0"/>
              </a:spcBef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F62172-BF94-4395-97DE-3DD3FB57AFE5}" type="datetime1">
              <a:rPr lang="en-AU" smtClean="0"/>
              <a:t>06/08/2017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600201"/>
            <a:ext cx="7345363" cy="2948940"/>
          </a:xfrm>
          <a:prstGeom prst="rect">
            <a:avLst/>
          </a:prstGeom>
        </p:spPr>
        <p:txBody>
          <a:bodyPr vert="eaVert" lIns="68580" tIns="34290" rIns="68580" bIns="34290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02222AF-6B2C-46CE-9E0E-55951C987611}" type="datetime1">
              <a:rPr lang="en-AU" smtClean="0"/>
              <a:t>06/08/2017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457201"/>
            <a:ext cx="1416423" cy="4137422"/>
          </a:xfrm>
          <a:prstGeom prst="rect">
            <a:avLst/>
          </a:prstGeom>
        </p:spPr>
        <p:txBody>
          <a:bodyPr vert="eaVert" lIns="68580" tIns="34290" rIns="68580" bIns="34290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457201"/>
            <a:ext cx="6279777" cy="4137422"/>
          </a:xfrm>
          <a:prstGeom prst="rect">
            <a:avLst/>
          </a:prstGeom>
        </p:spPr>
        <p:txBody>
          <a:bodyPr vert="eaVert" lIns="68580" tIns="34290" rIns="68580" bIns="34290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0201"/>
            <a:ext cx="7345363" cy="2948940"/>
          </a:xfrm>
          <a:prstGeom prst="rect">
            <a:avLst/>
          </a:prstGeom>
        </p:spPr>
        <p:txBody>
          <a:bodyPr lIns="68580" tIns="34290" rIns="68580" bIns="34290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9DE048-3A30-4976-A823-D1C38DC8D1D3}" type="datetime1">
              <a:rPr lang="en-AU" smtClean="0"/>
              <a:t>06/08/2017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2581836"/>
            <a:ext cx="7345362" cy="1149724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41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3771900"/>
            <a:ext cx="7345362" cy="74295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4592172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DF62172-BF94-4395-97DE-3DD3FB57AFE5}" type="datetime1">
              <a:rPr lang="en-AU" smtClean="0"/>
              <a:t>06/08/2017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593301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400051"/>
            <a:ext cx="7836408" cy="212169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buNone/>
              <a:defRPr sz="15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28700"/>
            <a:ext cx="7345362" cy="1257300"/>
          </a:xfrm>
          <a:prstGeom prst="rect">
            <a:avLst/>
          </a:prstGeom>
        </p:spPr>
        <p:txBody>
          <a:bodyPr lIns="68580" tIns="34290" rIns="68580" bIns="34290" anchor="b" anchorCtr="0">
            <a:noAutofit/>
          </a:bodyPr>
          <a:lstStyle>
            <a:lvl1pPr algn="ctr">
              <a:defRPr sz="41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350926"/>
            <a:ext cx="7345362" cy="1125140"/>
          </a:xfrm>
          <a:prstGeom prst="rect">
            <a:avLst/>
          </a:prstGeom>
        </p:spPr>
        <p:txBody>
          <a:bodyPr lIns="68580" tIns="34290" rIns="68580" bIns="34290" anchor="t" anchorCtr="0"/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B001FF8-6057-4711-BD96-A8230CC48584}" type="datetime1">
              <a:rPr lang="en-AU" smtClean="0"/>
              <a:t>06/08/2017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1610917"/>
            <a:ext cx="3566160" cy="294560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10917"/>
            <a:ext cx="3566160" cy="294560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DED8C7C-7FB6-44AB-9032-935D90F9B7B6}" type="datetime1">
              <a:rPr lang="en-AU" smtClean="0"/>
              <a:t>06/08/2017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281744"/>
            <a:ext cx="3566160" cy="624377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1943101"/>
            <a:ext cx="3566160" cy="26134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281744"/>
            <a:ext cx="3566160" cy="624377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1943101"/>
            <a:ext cx="3566160" cy="26134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54B6C2F-488D-44BC-83A1-22A6608E1FF0}" type="datetime1">
              <a:rPr lang="en-AU" smtClean="0"/>
              <a:t>06/08/2017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DD94E6B-99E5-424D-8D08-8A12E9B98C3A}" type="datetime1">
              <a:rPr lang="en-AU" smtClean="0"/>
              <a:t>06/08/2017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EC1F6B-F2AF-4A40-96EF-48161B49BADD}" type="datetime1">
              <a:rPr lang="en-AU" smtClean="0"/>
              <a:t>06/08/2017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877419"/>
            <a:ext cx="3008313" cy="685800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>
              <a:defRPr sz="1800" baseline="0"/>
            </a:lvl1pPr>
            <a:lvl2pPr>
              <a:defRPr sz="1700" baseline="0"/>
            </a:lvl2pPr>
            <a:lvl3pPr>
              <a:defRPr sz="15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1610917"/>
            <a:ext cx="3008313" cy="24467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C27E3A3-EC8D-45C8-B2E2-4CB0260ED774}" type="datetime1">
              <a:rPr lang="en-AU" smtClean="0"/>
              <a:t>06/08/2017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Gender responsive services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000" y="4767264"/>
            <a:ext cx="762000" cy="203597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423F3D5B-696F-4A87-9E56-0F24FBDD063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4.png"/><Relationship Id="rId17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4115" y="4873943"/>
            <a:ext cx="1911351" cy="1933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marL="0" algn="r" defTabSz="685800" rtl="0" eaLnBrk="1" latinLnBrk="0" hangingPunct="1">
              <a:defRPr sz="900" kern="1200">
                <a:solidFill>
                  <a:schemeClr val="bg1">
                    <a:lumMod val="75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AU" dirty="0" smtClean="0"/>
              <a:t>Gender responsive services</a:t>
            </a:r>
            <a:endParaRPr lang="en-AU" dirty="0"/>
          </a:p>
        </p:txBody>
      </p:sp>
      <p:pic>
        <p:nvPicPr>
          <p:cNvPr id="17" name="Picture 16" descr="top_master _slide_Policy_Brief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83814"/>
            <a:ext cx="9445742" cy="1572814"/>
          </a:xfrm>
          <a:prstGeom prst="rect">
            <a:avLst/>
          </a:prstGeom>
        </p:spPr>
      </p:pic>
      <p:pic>
        <p:nvPicPr>
          <p:cNvPr id="18" name="Picture 17" descr="logo_black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734879"/>
            <a:ext cx="1679575" cy="326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5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345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60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774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489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8882"/>
            <a:ext cx="7342188" cy="250386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660066"/>
                </a:solidFill>
              </a:rPr>
              <a:t>Why focusing on Women is a critical priority for service providers </a:t>
            </a:r>
            <a:endParaRPr lang="en-AU" sz="3600" b="1" dirty="0"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0823"/>
            <a:ext cx="7342188" cy="605118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/>
              <a:t>Module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035" y="4831229"/>
            <a:ext cx="2895600" cy="193358"/>
          </a:xfrm>
        </p:spPr>
        <p:txBody>
          <a:bodyPr/>
          <a:lstStyle/>
          <a:p>
            <a:r>
              <a:rPr lang="en-AU" sz="1100" b="1" i="1" dirty="0"/>
              <a:t>A Guide for implementing gender responsive services</a:t>
            </a:r>
            <a:endParaRPr lang="en-AU" sz="1100" b="1" i="1" dirty="0"/>
          </a:p>
        </p:txBody>
      </p:sp>
    </p:spTree>
    <p:extLst>
      <p:ext uri="{BB962C8B-B14F-4D97-AF65-F5344CB8AC3E}">
        <p14:creationId xmlns:p14="http://schemas.microsoft.com/office/powerpoint/2010/main" val="206947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urban_A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084" y="1032203"/>
            <a:ext cx="7345362" cy="593397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660066"/>
                </a:solidFill>
              </a:rPr>
              <a:t>Crucial to focus on WID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07029"/>
            <a:ext cx="7345363" cy="2627086"/>
          </a:xfrm>
        </p:spPr>
        <p:txBody>
          <a:bodyPr numCol="2">
            <a:noAutofit/>
          </a:bodyPr>
          <a:lstStyle/>
          <a:p>
            <a:pPr lvl="0"/>
            <a:r>
              <a:rPr lang="en-US" dirty="0"/>
              <a:t>generally greater HIV and HCV prevalence </a:t>
            </a:r>
            <a:endParaRPr lang="en-MY" dirty="0"/>
          </a:p>
          <a:p>
            <a:pPr lvl="0"/>
            <a:r>
              <a:rPr lang="en-US" dirty="0"/>
              <a:t>gender based violence</a:t>
            </a:r>
            <a:endParaRPr lang="en-MY" dirty="0"/>
          </a:p>
          <a:p>
            <a:pPr lvl="0"/>
            <a:r>
              <a:rPr lang="en-US" dirty="0"/>
              <a:t>second on </a:t>
            </a:r>
            <a:r>
              <a:rPr lang="en-US" dirty="0"/>
              <a:t>needle</a:t>
            </a:r>
            <a:endParaRPr lang="en-MY" dirty="0"/>
          </a:p>
          <a:p>
            <a:pPr lvl="0"/>
            <a:r>
              <a:rPr lang="en-US" dirty="0"/>
              <a:t>sex work </a:t>
            </a:r>
            <a:r>
              <a:rPr lang="en-US" dirty="0"/>
              <a:t>overlaps </a:t>
            </a:r>
            <a:endParaRPr lang="en-MY" dirty="0"/>
          </a:p>
          <a:p>
            <a:pPr lvl="0"/>
            <a:r>
              <a:rPr lang="en-US" dirty="0"/>
              <a:t>criminalization of use in </a:t>
            </a:r>
            <a:r>
              <a:rPr lang="en-US" dirty="0"/>
              <a:t>pregnancy </a:t>
            </a:r>
            <a:r>
              <a:rPr lang="en-US" dirty="0"/>
              <a:t> </a:t>
            </a:r>
            <a:endParaRPr lang="en-MY" dirty="0"/>
          </a:p>
          <a:p>
            <a:pPr lvl="0"/>
            <a:r>
              <a:rPr lang="en-US" dirty="0"/>
              <a:t>child </a:t>
            </a:r>
            <a:r>
              <a:rPr lang="en-US" dirty="0"/>
              <a:t>custody </a:t>
            </a:r>
            <a:endParaRPr lang="en-MY" dirty="0"/>
          </a:p>
          <a:p>
            <a:pPr lvl="0"/>
            <a:r>
              <a:rPr lang="en-US" dirty="0"/>
              <a:t>sexual and reproductive health rights </a:t>
            </a:r>
            <a:r>
              <a:rPr lang="en-US" dirty="0"/>
              <a:t>violations</a:t>
            </a:r>
            <a:endParaRPr lang="en-MY" dirty="0"/>
          </a:p>
          <a:p>
            <a:pPr lvl="0"/>
            <a:r>
              <a:rPr lang="en-US" dirty="0"/>
              <a:t>lack of </a:t>
            </a:r>
            <a:r>
              <a:rPr lang="en-US" dirty="0"/>
              <a:t>services</a:t>
            </a:r>
            <a:endParaRPr lang="en-MY" dirty="0"/>
          </a:p>
          <a:p>
            <a:endParaRPr lang="en-US" sz="1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035" y="4831229"/>
            <a:ext cx="2895600" cy="193358"/>
          </a:xfrm>
        </p:spPr>
        <p:txBody>
          <a:bodyPr/>
          <a:lstStyle/>
          <a:p>
            <a:r>
              <a:rPr lang="en-AU" sz="1100" b="1" i="1" dirty="0"/>
              <a:t>A Guide for implementing gender responsive services</a:t>
            </a:r>
            <a:endParaRPr lang="en-AU" sz="1100" b="1" i="1" dirty="0"/>
          </a:p>
        </p:txBody>
      </p:sp>
    </p:spTree>
    <p:extLst>
      <p:ext uri="{BB962C8B-B14F-4D97-AF65-F5344CB8AC3E}">
        <p14:creationId xmlns:p14="http://schemas.microsoft.com/office/powerpoint/2010/main" val="21567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53" y="989941"/>
            <a:ext cx="2730594" cy="1191471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660066"/>
                </a:solidFill>
              </a:rPr>
              <a:t>Services and considerations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273766"/>
              </p:ext>
            </p:extLst>
          </p:nvPr>
        </p:nvGraphicFramePr>
        <p:xfrm>
          <a:off x="3704200" y="1046817"/>
          <a:ext cx="3990506" cy="387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Document" r:id="rId3" imgW="5422900" imgH="7023100" progId="Word.Document.12">
                  <p:embed/>
                </p:oleObj>
              </mc:Choice>
              <mc:Fallback>
                <p:oleObj name="Document" r:id="rId3" imgW="5422900" imgH="702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200" y="1046817"/>
                        <a:ext cx="3990506" cy="387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035" y="4831229"/>
            <a:ext cx="2895600" cy="193358"/>
          </a:xfrm>
        </p:spPr>
        <p:txBody>
          <a:bodyPr/>
          <a:lstStyle/>
          <a:p>
            <a:r>
              <a:rPr lang="en-AU" sz="1100" b="1" i="1" dirty="0"/>
              <a:t>A Guide for implementing gender responsive services</a:t>
            </a:r>
            <a:endParaRPr lang="en-AU" sz="1100" b="1" i="1" dirty="0"/>
          </a:p>
        </p:txBody>
      </p:sp>
    </p:spTree>
    <p:extLst>
      <p:ext uri="{BB962C8B-B14F-4D97-AF65-F5344CB8AC3E}">
        <p14:creationId xmlns:p14="http://schemas.microsoft.com/office/powerpoint/2010/main" val="108939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169</TotalTime>
  <Words>51</Words>
  <Application>Microsoft Macintosh PowerPoint</Application>
  <PresentationFormat>On-screen Show (16:9)</PresentationFormat>
  <Paragraphs>18</Paragraphs>
  <Slides>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Capital</vt:lpstr>
      <vt:lpstr>Document</vt:lpstr>
      <vt:lpstr>Why focusing on Women is a critical priority for service providers </vt:lpstr>
      <vt:lpstr>PowerPoint Presentation</vt:lpstr>
      <vt:lpstr>Crucial to focus on WID</vt:lpstr>
      <vt:lpstr>Services and considerations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Adrian  Ciupagea</cp:lastModifiedBy>
  <cp:revision>38</cp:revision>
  <dcterms:created xsi:type="dcterms:W3CDTF">2017-04-17T05:35:41Z</dcterms:created>
  <dcterms:modified xsi:type="dcterms:W3CDTF">2017-08-06T11:02:18Z</dcterms:modified>
  <cp:category/>
</cp:coreProperties>
</file>